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777" r:id="rId1"/>
  </p:sldMasterIdLst>
  <p:notesMasterIdLst>
    <p:notesMasterId r:id="rId3"/>
  </p:notesMasterIdLst>
  <p:handoutMasterIdLst>
    <p:handoutMasterId r:id="rId4"/>
  </p:handoutMasterIdLst>
  <p:sldIdLst>
    <p:sldId id="294" r:id="rId2"/>
  </p:sldIdLst>
  <p:sldSz cx="12192000" cy="6858000"/>
  <p:notesSz cx="6797675" cy="9926638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e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8B35"/>
    <a:srgbClr val="E1604B"/>
    <a:srgbClr val="A3216E"/>
    <a:srgbClr val="FFCF37"/>
    <a:srgbClr val="DEA900"/>
    <a:srgbClr val="A83A2E"/>
    <a:srgbClr val="E9FCFD"/>
    <a:srgbClr val="C1CCF6"/>
    <a:srgbClr val="D5BAEB"/>
    <a:srgbClr val="8E9D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6357" autoAdjust="0"/>
  </p:normalViewPr>
  <p:slideViewPr>
    <p:cSldViewPr snapToGrid="0">
      <p:cViewPr varScale="1">
        <p:scale>
          <a:sx n="110" d="100"/>
          <a:sy n="110" d="100"/>
        </p:scale>
        <p:origin x="900" y="108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4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30DCF8F-6B11-43DA-9540-A84306681CCA}" type="datetime1">
              <a:rPr lang="it-IT" smtClean="0"/>
              <a:pPr rtl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pPr rtl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1C5D187-3EB9-431F-865D-0ED0E5A064BE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pPr rtl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390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95AD3FC-08D3-49F7-A685-E4B462AFBB34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2335736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120DBFB-B27A-4152-B93B-E0544768A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281B24-1F01-4CBD-B903-BF49FC9399BE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E2609EE-8677-453E-B000-7C9D37C31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5346EE-7757-43D9-8F90-C5A66E3A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F0128637-293C-4F87-8D53-0BE4379C8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337" y="310287"/>
            <a:ext cx="5238313" cy="853352"/>
          </a:xfrm>
        </p:spPr>
        <p:txBody>
          <a:bodyPr rtlCol="0">
            <a:normAutofit/>
          </a:bodyPr>
          <a:lstStyle>
            <a:lvl1pPr>
              <a:defRPr sz="3600" b="1"/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7" name="Segnaposto testo 7">
            <a:extLst>
              <a:ext uri="{FF2B5EF4-FFF2-40B4-BE49-F238E27FC236}">
                <a16:creationId xmlns:a16="http://schemas.microsoft.com/office/drawing/2014/main" id="{ABCAE7BC-9D1D-42BA-A132-117B58540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3337" y="981076"/>
            <a:ext cx="3581400" cy="365126"/>
          </a:xfrm>
        </p:spPr>
        <p:txBody>
          <a:bodyPr rtlCol="0">
            <a:norm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001FCC3-C0B6-411C-97C8-DCB57E6D3D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0" y="1470027"/>
            <a:ext cx="11487150" cy="4724400"/>
          </a:xfrm>
        </p:spPr>
        <p:txBody>
          <a:bodyPr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224513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022D4183-9737-47D0-A399-C54D7F7C4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1E3A5CB-DFC3-4FD4-B13D-480B9D577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750C37A-64D2-409F-A58F-B4B1F1F34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6021BA36-493A-4FF5-9200-E31A9453F03F}" type="datetime1">
              <a:rPr lang="it-IT" noProof="0" smtClean="0"/>
              <a:pPr rtl="0"/>
              <a:t>25/09/2026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034EBE4-7608-464D-BFA2-97741404D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6BEC42-CA83-4077-8D77-E2514DA7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6761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0" r:id="rId1"/>
    <p:sldLayoutId id="2147484791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olo 13">
            <a:extLst>
              <a:ext uri="{FF2B5EF4-FFF2-40B4-BE49-F238E27FC236}">
                <a16:creationId xmlns:a16="http://schemas.microsoft.com/office/drawing/2014/main" id="{A42482C2-FFF2-4099-8F3D-58525489A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8299" y="237069"/>
            <a:ext cx="2579549" cy="712500"/>
          </a:xfrm>
        </p:spPr>
        <p:txBody>
          <a:bodyPr rtlCol="0">
            <a:noAutofit/>
          </a:bodyPr>
          <a:lstStyle/>
          <a:p>
            <a:pPr rtl="0"/>
            <a:r>
              <a:rPr lang="it-IT" sz="2000" dirty="0"/>
              <a:t>ORGANIGRAMMA</a:t>
            </a:r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BB4CBFD5-6012-4BE2-83ED-90867D52F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6676764" y="2504013"/>
            <a:ext cx="1529862" cy="58029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Ovale 93">
            <a:extLst>
              <a:ext uri="{FF2B5EF4-FFF2-40B4-BE49-F238E27FC236}">
                <a16:creationId xmlns:a16="http://schemas.microsoft.com/office/drawing/2014/main" id="{BC24AD9F-130E-4ECB-9C70-2B3233EBF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77532" y="2397965"/>
            <a:ext cx="114414" cy="85961"/>
          </a:xfrm>
          <a:prstGeom prst="ellipse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cxnSp>
        <p:nvCxnSpPr>
          <p:cNvPr id="7" name="Connettore: Gomito 6">
            <a:extLst>
              <a:ext uri="{FF2B5EF4-FFF2-40B4-BE49-F238E27FC236}">
                <a16:creationId xmlns:a16="http://schemas.microsoft.com/office/drawing/2014/main" id="{1C54223A-2F2C-4434-A30B-92D8CEE93C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0800000" flipV="1">
            <a:off x="909011" y="3741985"/>
            <a:ext cx="5239711" cy="174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ttore: Gomito 95">
            <a:extLst>
              <a:ext uri="{FF2B5EF4-FFF2-40B4-BE49-F238E27FC236}">
                <a16:creationId xmlns:a16="http://schemas.microsoft.com/office/drawing/2014/main" id="{185DC171-E6CD-4880-8EF4-7E0DB7F6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104858" y="3741987"/>
            <a:ext cx="4971142" cy="252758"/>
          </a:xfrm>
          <a:prstGeom prst="bentConnector3">
            <a:avLst>
              <a:gd name="adj1" fmla="val 100252"/>
            </a:avLst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898319" y="2183363"/>
            <a:ext cx="5894" cy="1558624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ttangolo 88">
            <a:extLst>
              <a:ext uri="{FF2B5EF4-FFF2-40B4-BE49-F238E27FC236}">
                <a16:creationId xmlns:a16="http://schemas.microsoft.com/office/drawing/2014/main" id="{81AC151D-872D-4D73-AE29-952F653257C0}"/>
              </a:ext>
            </a:extLst>
          </p:cNvPr>
          <p:cNvSpPr/>
          <p:nvPr/>
        </p:nvSpPr>
        <p:spPr>
          <a:xfrm>
            <a:off x="10088179" y="3939730"/>
            <a:ext cx="1749669" cy="7334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POLIZIA L</a:t>
            </a:r>
            <a:r>
              <a:rPr lang="it-IT" sz="1600" b="1" dirty="0">
                <a:solidFill>
                  <a:schemeClr val="bg1"/>
                </a:solidFill>
                <a:latin typeface="Candara" pitchFamily="34" charset="0"/>
              </a:rPr>
              <a:t>OCALE</a:t>
            </a:r>
            <a:endParaRPr lang="it-IT" sz="1200" dirty="0">
              <a:solidFill>
                <a:schemeClr val="bg1"/>
              </a:solidFill>
              <a:latin typeface="Candara" pitchFamily="34" charset="0"/>
            </a:endParaRP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5161164" y="2826398"/>
            <a:ext cx="1603026" cy="731520"/>
          </a:xfrm>
          <a:prstGeom prst="rect">
            <a:avLst/>
          </a:prstGeom>
          <a:solidFill>
            <a:srgbClr val="DEA9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SEGRETARIO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COMUNALE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4627F3D-CA85-A9FE-773A-60C27DB5E89A}"/>
              </a:ext>
            </a:extLst>
          </p:cNvPr>
          <p:cNvSpPr/>
          <p:nvPr/>
        </p:nvSpPr>
        <p:spPr>
          <a:xfrm>
            <a:off x="5255100" y="1912664"/>
            <a:ext cx="1603026" cy="731520"/>
          </a:xfrm>
          <a:prstGeom prst="rect">
            <a:avLst/>
          </a:prstGeom>
          <a:solidFill>
            <a:srgbClr val="FFCF37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SINDACO</a:t>
            </a:r>
            <a:endParaRPr lang="it-IT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32E40B6-D628-996E-84CC-D0C193FBA7C3}"/>
              </a:ext>
            </a:extLst>
          </p:cNvPr>
          <p:cNvSpPr/>
          <p:nvPr/>
        </p:nvSpPr>
        <p:spPr>
          <a:xfrm>
            <a:off x="7710887" y="2751014"/>
            <a:ext cx="1603026" cy="731520"/>
          </a:xfrm>
          <a:prstGeom prst="rect">
            <a:avLst/>
          </a:prstGeom>
          <a:solidFill>
            <a:srgbClr val="FFFF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GIUNTA 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COMUNALE</a:t>
            </a:r>
            <a:endParaRPr lang="it-IT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32" name="Connettore dirit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3828056" y="2547975"/>
            <a:ext cx="1441940" cy="430823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tangolo 1">
            <a:extLst>
              <a:ext uri="{FF2B5EF4-FFF2-40B4-BE49-F238E27FC236}">
                <a16:creationId xmlns:a16="http://schemas.microsoft.com/office/drawing/2014/main" id="{62557137-8EC4-40FA-B0EF-72012346E25B}"/>
              </a:ext>
            </a:extLst>
          </p:cNvPr>
          <p:cNvSpPr/>
          <p:nvPr/>
        </p:nvSpPr>
        <p:spPr>
          <a:xfrm>
            <a:off x="2434724" y="2711512"/>
            <a:ext cx="1603026" cy="731520"/>
          </a:xfrm>
          <a:prstGeom prst="rect">
            <a:avLst/>
          </a:prstGeom>
          <a:solidFill>
            <a:srgbClr val="FFFF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CONSIGLIO</a:t>
            </a:r>
          </a:p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COMUNALE</a:t>
            </a:r>
            <a:endParaRPr lang="it-IT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38" name="Connettore diritto 205">
            <a:extLst>
              <a:ext uri="{FF2B5EF4-FFF2-40B4-BE49-F238E27FC236}">
                <a16:creationId xmlns:a16="http://schemas.microsoft.com/office/drawing/2014/main" id="{3075AB11-BAD3-42E5-BC8F-B1153E21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1319250" y="3759572"/>
            <a:ext cx="17583" cy="501162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Rettangolo 179">
            <a:extLst>
              <a:ext uri="{FF2B5EF4-FFF2-40B4-BE49-F238E27FC236}">
                <a16:creationId xmlns:a16="http://schemas.microsoft.com/office/drawing/2014/main" id="{C93299AE-BEEA-4E5E-88CB-50F2F112D78D}"/>
              </a:ext>
            </a:extLst>
          </p:cNvPr>
          <p:cNvSpPr/>
          <p:nvPr/>
        </p:nvSpPr>
        <p:spPr>
          <a:xfrm>
            <a:off x="780496" y="4245855"/>
            <a:ext cx="1884555" cy="773722"/>
          </a:xfrm>
          <a:prstGeom prst="rect">
            <a:avLst/>
          </a:prstGeom>
          <a:solidFill>
            <a:schemeClr val="accent4">
              <a:lumMod val="7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 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AMMINISTRATIVO</a:t>
            </a:r>
          </a:p>
        </p:txBody>
      </p:sp>
      <p:cxnSp>
        <p:nvCxnSpPr>
          <p:cNvPr id="41" name="Connettore diritto 200">
            <a:extLst>
              <a:ext uri="{FF2B5EF4-FFF2-40B4-BE49-F238E27FC236}">
                <a16:creationId xmlns:a16="http://schemas.microsoft.com/office/drawing/2014/main" id="{7B2075F3-49F1-4561-B16C-A60D139B4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549026" y="3728799"/>
            <a:ext cx="0" cy="562708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ttangolo 25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3760193" y="4149584"/>
            <a:ext cx="1693230" cy="1022347"/>
          </a:xfrm>
          <a:prstGeom prst="rect">
            <a:avLst/>
          </a:prstGeom>
          <a:solidFill>
            <a:srgbClr val="A3216E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FINANZIARIO</a:t>
            </a:r>
            <a:endParaRPr lang="it-IT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45" name="Connettore diritto 18">
            <a:extLst>
              <a:ext uri="{FF2B5EF4-FFF2-40B4-BE49-F238E27FC236}">
                <a16:creationId xmlns:a16="http://schemas.microsoft.com/office/drawing/2014/main" id="{BB4CBFD5-6012-4BE2-83ED-90867D52F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7878634" y="3759572"/>
            <a:ext cx="8791" cy="474783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ttangolo 77">
            <a:extLst>
              <a:ext uri="{FF2B5EF4-FFF2-40B4-BE49-F238E27FC236}">
                <a16:creationId xmlns:a16="http://schemas.microsoft.com/office/drawing/2014/main" id="{A59FE4D4-A06B-4A82-A877-CA0F54ACC872}"/>
              </a:ext>
            </a:extLst>
          </p:cNvPr>
          <p:cNvSpPr/>
          <p:nvPr/>
        </p:nvSpPr>
        <p:spPr>
          <a:xfrm>
            <a:off x="7222679" y="4062653"/>
            <a:ext cx="1459524" cy="876661"/>
          </a:xfrm>
          <a:prstGeom prst="rect">
            <a:avLst/>
          </a:prstGeom>
          <a:solidFill>
            <a:srgbClr val="C00000"/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</a:t>
            </a:r>
            <a:r>
              <a:rPr lang="it-IT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TECNICO</a:t>
            </a:r>
            <a:endParaRPr lang="it-IT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DC38D3DB-30B8-4A79-9C76-C565CFF33780}"/>
              </a:ext>
            </a:extLst>
          </p:cNvPr>
          <p:cNvSpPr/>
          <p:nvPr/>
        </p:nvSpPr>
        <p:spPr>
          <a:xfrm>
            <a:off x="7105826" y="5252805"/>
            <a:ext cx="1693230" cy="102214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82880" tIns="5715" rIns="91440" bIns="0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SERVIZIO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TECNICO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MANUTENTIVO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4" name="Connettore diritto 18">
            <a:extLst>
              <a:ext uri="{FF2B5EF4-FFF2-40B4-BE49-F238E27FC236}">
                <a16:creationId xmlns:a16="http://schemas.microsoft.com/office/drawing/2014/main" id="{1293CA33-FB85-2152-33BF-CCD8A175A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7859672" y="4934539"/>
            <a:ext cx="8791" cy="474783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none" w="sm" len="sm"/>
            <a:tailEnd type="none" w="sm" len="sm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magine 7">
            <a:extLst>
              <a:ext uri="{FF2B5EF4-FFF2-40B4-BE49-F238E27FC236}">
                <a16:creationId xmlns:a16="http://schemas.microsoft.com/office/drawing/2014/main" id="{88EB4380-DDC2-F20D-6A64-C152C3E0A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021" y="66015"/>
            <a:ext cx="2889504" cy="105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7099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Custom 59">
      <a:dk1>
        <a:srgbClr val="000000"/>
      </a:dk1>
      <a:lt1>
        <a:sysClr val="window" lastClr="FFFFFF"/>
      </a:lt1>
      <a:dk2>
        <a:srgbClr val="8439BD"/>
      </a:dk2>
      <a:lt2>
        <a:srgbClr val="FFFFFF"/>
      </a:lt2>
      <a:accent1>
        <a:srgbClr val="0EABB7"/>
      </a:accent1>
      <a:accent2>
        <a:srgbClr val="4868E5"/>
      </a:accent2>
      <a:accent3>
        <a:srgbClr val="20A472"/>
      </a:accent3>
      <a:accent4>
        <a:srgbClr val="B13DC8"/>
      </a:accent4>
      <a:accent5>
        <a:srgbClr val="172DA6"/>
      </a:accent5>
      <a:accent6>
        <a:srgbClr val="00B0F0"/>
      </a:accent6>
      <a:hlink>
        <a:srgbClr val="00B0F0"/>
      </a:hlink>
      <a:folHlink>
        <a:srgbClr val="B036B3"/>
      </a:folHlink>
    </a:clrScheme>
    <a:fontScheme name="Custom 26">
      <a:majorFont>
        <a:latin typeface="Speak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283905_win32_fixed" id="{D6B5527E-1465-4324-9D1A-59E4CD66E05C}" vid="{022E1543-F1D1-4CD4-8804-8287253A99A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20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7" baseType="lpstr">
      <vt:lpstr>Arial</vt:lpstr>
      <vt:lpstr>Avenir Next LT Pro Light</vt:lpstr>
      <vt:lpstr>Calibri</vt:lpstr>
      <vt:lpstr>Candara</vt:lpstr>
      <vt:lpstr>Speak Pro</vt:lpstr>
      <vt:lpstr>Tema di Office</vt:lpstr>
      <vt:lpstr>ORGANIGRAMMA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FUNZIONIGRAMMA</dc:title>
  <dc:creator>sindaco</dc:creator>
  <cp:lastModifiedBy>Cena Monica</cp:lastModifiedBy>
  <cp:revision>17</cp:revision>
  <cp:lastPrinted>2026-09-24T10:26:42Z</cp:lastPrinted>
  <dcterms:created xsi:type="dcterms:W3CDTF">2021-11-11T23:05:29Z</dcterms:created>
  <dcterms:modified xsi:type="dcterms:W3CDTF">2026-09-25T14:42:41Z</dcterms:modified>
</cp:coreProperties>
</file>